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8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BFDC-69A7-409A-919C-48180FC551B3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BF427-B210-434D-ABDA-EF72C68E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r>
              <a:rPr lang="en-US" dirty="0" err="1" smtClean="0"/>
              <a:t>Quassapaug</a:t>
            </a:r>
            <a:r>
              <a:rPr lang="en-US" dirty="0" smtClean="0"/>
              <a:t> Summary Report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81940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0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3382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Distribution of Variable milfoil in Lake </a:t>
            </a:r>
            <a:r>
              <a:rPr lang="en-US" sz="36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Quassapaug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during survey conducted on September 20, 2016</a:t>
            </a:r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C:\Users\Geprge\AppData\Local\Temp\Rar$DI08.368\9-20-16 Quassapaug Variable milf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48" y="-35859"/>
            <a:ext cx="5299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267200"/>
            <a:ext cx="2488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Approximately 7.8 acres </a:t>
            </a:r>
          </a:p>
          <a:p>
            <a:r>
              <a:rPr lang="en-US" dirty="0" smtClean="0"/>
              <a:t>Dense = 5.25</a:t>
            </a:r>
          </a:p>
          <a:p>
            <a:r>
              <a:rPr lang="en-US" dirty="0" smtClean="0"/>
              <a:t>Medium = 1.93</a:t>
            </a:r>
          </a:p>
          <a:p>
            <a:r>
              <a:rPr lang="en-US" dirty="0" smtClean="0"/>
              <a:t>Sparse = 0.59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3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463636" cy="4114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Locations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of Eurasian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Milfoil in Lake </a:t>
            </a:r>
            <a:r>
              <a:rPr lang="en-US" sz="36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Quassapaug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during survey conducted on September </a:t>
            </a:r>
            <a:r>
              <a:rPr lang="en-U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20, 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2016</a:t>
            </a:r>
          </a:p>
        </p:txBody>
      </p:sp>
      <p:pic>
        <p:nvPicPr>
          <p:cNvPr id="2050" name="Picture 2" descr="C:\Users\Geprge\AppData\Local\Temp\Rar$DI11.368\Quassapaug 2016 Eurasian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6" y="-4482"/>
            <a:ext cx="5299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3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Phosphorus Results</a:t>
            </a:r>
            <a:br>
              <a:rPr lang="en-US" dirty="0" smtClean="0"/>
            </a:br>
            <a:r>
              <a:rPr lang="en-US" dirty="0" smtClean="0"/>
              <a:t>values reported as ppb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038600"/>
            <a:ext cx="216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Storm water samples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946231"/>
            <a:ext cx="14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 Samples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20261"/>
              </p:ext>
            </p:extLst>
          </p:nvPr>
        </p:nvGraphicFramePr>
        <p:xfrm>
          <a:off x="1219199" y="2362200"/>
          <a:ext cx="6553200" cy="1114425"/>
        </p:xfrm>
        <a:graphic>
          <a:graphicData uri="http://schemas.openxmlformats.org/drawingml/2006/table">
            <a:tbl>
              <a:tblPr/>
              <a:tblGrid>
                <a:gridCol w="896014"/>
                <a:gridCol w="896014"/>
                <a:gridCol w="843307"/>
                <a:gridCol w="896014"/>
                <a:gridCol w="843307"/>
                <a:gridCol w="1089272"/>
                <a:gridCol w="108927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4/20/2016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5/10/2016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7/5/2016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8/18/2016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81071"/>
              </p:ext>
            </p:extLst>
          </p:nvPr>
        </p:nvGraphicFramePr>
        <p:xfrm>
          <a:off x="1828800" y="4572000"/>
          <a:ext cx="3746500" cy="891540"/>
        </p:xfrm>
        <a:graphic>
          <a:graphicData uri="http://schemas.openxmlformats.org/drawingml/2006/table">
            <a:tbl>
              <a:tblPr/>
              <a:tblGrid>
                <a:gridCol w="1931938"/>
                <a:gridCol w="18145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5/3/2016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End of Tyler cove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Tyler's Cove Road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 end of Big Cove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39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Secchi disk Water Clarity</a:t>
            </a:r>
            <a:br>
              <a:rPr lang="en-US" dirty="0" smtClean="0"/>
            </a:br>
            <a:r>
              <a:rPr lang="en-US" dirty="0" smtClean="0"/>
              <a:t>reported in meters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28, 2016		7.5m</a:t>
            </a:r>
          </a:p>
          <a:p>
            <a:r>
              <a:rPr lang="en-US" dirty="0" smtClean="0"/>
              <a:t>May 10, 2016		6.0m</a:t>
            </a:r>
          </a:p>
          <a:p>
            <a:r>
              <a:rPr lang="en-US" dirty="0" smtClean="0"/>
              <a:t>August 5, 2016	7.5m</a:t>
            </a:r>
          </a:p>
          <a:p>
            <a:r>
              <a:rPr lang="en-US" dirty="0" smtClean="0"/>
              <a:t>August 18, 2016	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1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114</Words>
  <Application>Microsoft Office PowerPoint</Application>
  <PresentationFormat>On-screen Show (4:3)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Aparajita</vt:lpstr>
      <vt:lpstr>Arial</vt:lpstr>
      <vt:lpstr>Calibri</vt:lpstr>
      <vt:lpstr>Office Theme</vt:lpstr>
      <vt:lpstr>Lake Quassapaug Summary Report</vt:lpstr>
      <vt:lpstr>Distribution of Variable milfoil in Lake Quassapaug during survey conducted on September 20, 2016</vt:lpstr>
      <vt:lpstr>Locations of Eurasian Milfoil in Lake Quassapaug during survey conducted on September 20, 2016</vt:lpstr>
      <vt:lpstr>Phosphorus Results values reported as ppb </vt:lpstr>
      <vt:lpstr>Secchi disk Water Clarity reported in meters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Geprge</dc:creator>
  <cp:lastModifiedBy>Sheila M Powers</cp:lastModifiedBy>
  <cp:revision>9</cp:revision>
  <dcterms:created xsi:type="dcterms:W3CDTF">2016-12-14T20:50:14Z</dcterms:created>
  <dcterms:modified xsi:type="dcterms:W3CDTF">2017-02-14T16:10:03Z</dcterms:modified>
</cp:coreProperties>
</file>